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98" autoAdjust="0"/>
  </p:normalViewPr>
  <p:slideViewPr>
    <p:cSldViewPr snapToGrid="0">
      <p:cViewPr varScale="1">
        <p:scale>
          <a:sx n="71" d="100"/>
          <a:sy n="71" d="100"/>
        </p:scale>
        <p:origin x="-110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8F79-BCB2-49A5-9153-7C23AE2D254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EF74-DA19-4AB1-A55D-C4BBD75099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EF74-DA19-4AB1-A55D-C4BBD75099A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63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6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40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3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31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6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9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83D2-22F0-452E-9255-DEB00C70D74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76D6-D2ED-4C4D-8C64-50A7886C3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Проект 1 б класса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Моя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         любимая 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                  игрушка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36" y="365125"/>
            <a:ext cx="663106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4489938" cy="5811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Ребёнок не только играл в куклы, но и стремился повторить их, сделать самостоятельно. Это побуждало его к труду, творчеству- одному из главных достоинств самодельной игрушки. С пяти - </a:t>
            </a:r>
            <a:r>
              <a:rPr lang="ru-RU" dirty="0"/>
              <a:t>ш</a:t>
            </a:r>
            <a:r>
              <a:rPr lang="ru-RU" dirty="0" smtClean="0"/>
              <a:t>ести лет дети начинали делать кукол самостоятельно. Их мастерили из шишек , веточек, даже пряли нитки на кукольное приданое.</a:t>
            </a:r>
            <a:endParaRPr lang="ru-RU" dirty="0"/>
          </a:p>
        </p:txBody>
      </p:sp>
      <p:pic>
        <p:nvPicPr>
          <p:cNvPr id="4098" name="Picture 2" descr="http://klubmama.ru/uploads/posts/2022-08/1661583551_24-klubmama-ru-p-podelki-tryapichnikh-kukol-foto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523" y="101356"/>
            <a:ext cx="7308828" cy="67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Ёлочные украшения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6431"/>
            <a:ext cx="4437185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Ёлочные игрушки – шары или фигурки животных, человека , предметов быта, которыми наряжают новогоднюю ёлку. Помимо игрушек ёлка украшалась сладостями, фруктами и орехами. На Руси первые ёлочные игрушки делали из тряпок, соломы, цветных ленточек, а позднее из бумаги и фольги.</a:t>
            </a:r>
            <a:endParaRPr lang="ru-RU" dirty="0"/>
          </a:p>
        </p:txBody>
      </p:sp>
      <p:pic>
        <p:nvPicPr>
          <p:cNvPr id="5122" name="Picture 2" descr="https://i.pinimg.com/originals/26/df/f2/26dff2707527a1bdf9d07763440bbf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1978" y="195996"/>
            <a:ext cx="3141822" cy="29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08.fotocdn.net/s114/c4749a058b27abfe/public_pin_l/2588411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663" y="3354508"/>
            <a:ext cx="5398476" cy="28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1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Наши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484" y="1825625"/>
            <a:ext cx="5266495" cy="4351338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работы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oldshi.stv.muzkult.ru/media/2019/07/23/1261042882/OTDELENIE_IZOBRAZITEL_NOGO_ISKUSS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617" y="2971801"/>
            <a:ext cx="3604846" cy="3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vetosila.ru/upload/iblock/8b1/extensions_852_696_1000_1000_255_255_255_127/art-5-05972-fotoalbom-image-art-seriya-w022-tematicheskiy-60-pergamentnykh-str-31x35-pod-ugolki-sp3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85" y="211016"/>
            <a:ext cx="3413376" cy="36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4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«Малая панда»</a:t>
            </a:r>
            <a:br>
              <a:rPr lang="ru-RU" dirty="0" smtClean="0"/>
            </a:br>
            <a:r>
              <a:rPr lang="ru-RU" dirty="0" smtClean="0"/>
              <a:t>Лера Санникова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264" y="2065467"/>
            <a:ext cx="326350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76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 –</a:t>
            </a:r>
            <a:r>
              <a:rPr lang="ru-RU" dirty="0" err="1" smtClean="0"/>
              <a:t>ит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Жарова Настя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14" y="2023673"/>
            <a:ext cx="4261726" cy="45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   «Шушу» </a:t>
            </a:r>
            <a:br>
              <a:rPr lang="ru-RU" dirty="0" smtClean="0"/>
            </a:br>
            <a:r>
              <a:rPr lang="ru-RU" dirty="0" smtClean="0"/>
              <a:t>Зуев Егор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28" y="2053087"/>
            <a:ext cx="3717561" cy="48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Нёрф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Кукушкин Богдан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875" y="2266563"/>
            <a:ext cx="326350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49" y="839449"/>
            <a:ext cx="3762531" cy="523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Красивчик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Болдин Никита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68" y="2139350"/>
            <a:ext cx="4304998" cy="47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Мистер Кирилл» </a:t>
            </a:r>
            <a:br>
              <a:rPr lang="ru-RU" dirty="0" smtClean="0"/>
            </a:br>
            <a:r>
              <a:rPr lang="ru-RU" dirty="0" err="1" smtClean="0"/>
              <a:t>Тестова</a:t>
            </a:r>
            <a:r>
              <a:rPr lang="ru-RU" dirty="0" smtClean="0"/>
              <a:t> Валерия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36" y="1863100"/>
            <a:ext cx="4347148" cy="499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chemeClr val="accent2">
                    <a:lumMod val="75000"/>
                  </a:schemeClr>
                </a:solidFill>
              </a:rPr>
              <a:t>Цель проекта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accent1"/>
                </a:solidFill>
              </a:rPr>
              <a:t>Дать представление о значении игрушки в жизни </a:t>
            </a:r>
          </a:p>
          <a:p>
            <a:pPr marL="0" indent="0">
              <a:buNone/>
            </a:pPr>
            <a:r>
              <a:rPr lang="ru-RU" sz="6600" dirty="0" smtClean="0">
                <a:solidFill>
                  <a:schemeClr val="accent1"/>
                </a:solidFill>
              </a:rPr>
              <a:t>ребёнка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Анна и </a:t>
            </a:r>
            <a:r>
              <a:rPr lang="ru-RU" dirty="0" err="1" smtClean="0"/>
              <a:t>Эльза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Саакян София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86" y="2015161"/>
            <a:ext cx="4497050" cy="484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Барсик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Фомина Злата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01" y="2101670"/>
            <a:ext cx="326350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Басик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Михеева Виктория         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531" y="1998154"/>
            <a:ext cx="326350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Задачи проекта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</a:t>
            </a:r>
            <a:r>
              <a:rPr lang="ru-RU" sz="4800" dirty="0" smtClean="0"/>
              <a:t>знать, когда появилась первая игрушка; </a:t>
            </a:r>
          </a:p>
          <a:p>
            <a:r>
              <a:rPr lang="ru-RU" sz="4800" dirty="0"/>
              <a:t>и</a:t>
            </a:r>
            <a:r>
              <a:rPr lang="ru-RU" sz="4800" dirty="0" smtClean="0"/>
              <a:t>з чего делали первые игрушки; </a:t>
            </a:r>
          </a:p>
          <a:p>
            <a:r>
              <a:rPr lang="ru-RU" sz="4800" dirty="0"/>
              <a:t>у</a:t>
            </a:r>
            <a:r>
              <a:rPr lang="ru-RU" sz="4800" dirty="0" smtClean="0"/>
              <a:t>знать из чего сделаны современные игрушки , как с ними играть, учиться бережному отношению к ним.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7621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Постановка проблемы 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Все дети любят играть в игрушки, но не все знают </a:t>
            </a:r>
            <a:r>
              <a:rPr lang="ru-RU" sz="6000" dirty="0"/>
              <a:t>,</a:t>
            </a:r>
            <a:r>
              <a:rPr lang="ru-RU" sz="6000" dirty="0" smtClean="0"/>
              <a:t>когда появились первые игрушки, из чего их делали, какое значение они имели.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0655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Этапы работы над проектом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r>
              <a:rPr lang="ru-RU" sz="4400" dirty="0" smtClean="0"/>
              <a:t>Рисование рисунка любимой игрушки</a:t>
            </a:r>
            <a:r>
              <a:rPr lang="ru-RU" sz="4400" dirty="0"/>
              <a:t>.</a:t>
            </a:r>
            <a:endParaRPr lang="ru-RU" sz="4400" dirty="0" smtClean="0"/>
          </a:p>
          <a:p>
            <a:r>
              <a:rPr lang="ru-RU" sz="4400" dirty="0" smtClean="0"/>
              <a:t>Поиск загадок, стихотворений про игрушки. </a:t>
            </a:r>
          </a:p>
          <a:p>
            <a:r>
              <a:rPr lang="ru-RU" sz="4400" dirty="0" smtClean="0"/>
              <a:t>Составление рассказа о любимой игрушке.</a:t>
            </a:r>
          </a:p>
          <a:p>
            <a:r>
              <a:rPr lang="ru-RU" sz="4400" dirty="0" smtClean="0"/>
              <a:t>Чтение художественной литературы.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1213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Как вы думаете, </a:t>
            </a:r>
            <a:r>
              <a:rPr lang="ru-RU" sz="5400" dirty="0"/>
              <a:t>и</a:t>
            </a:r>
            <a:r>
              <a:rPr lang="ru-RU" sz="5400" dirty="0" smtClean="0"/>
              <a:t>з каких материалов  в старину изготавливали игрушки?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31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П</a:t>
            </a:r>
            <a:r>
              <a:rPr lang="ru-RU" sz="7200" dirty="0" smtClean="0"/>
              <a:t>огремушки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1169"/>
            <a:ext cx="5685692" cy="3855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Первой игрушкой в древности была погремушка. В Древней </a:t>
            </a:r>
            <a:r>
              <a:rPr lang="ru-RU" sz="4400" dirty="0"/>
              <a:t>Г</a:t>
            </a:r>
            <a:r>
              <a:rPr lang="ru-RU" sz="4400" dirty="0" smtClean="0"/>
              <a:t>реции и  Риме новорождённому дарили погремушки.</a:t>
            </a:r>
            <a:endParaRPr lang="ru-RU" sz="4400" dirty="0"/>
          </a:p>
        </p:txBody>
      </p:sp>
      <p:pic>
        <p:nvPicPr>
          <p:cNvPr id="1026" name="Picture 2" descr="https://cf.ppt-online.org/files1/slide/5/5zOjqKmXtlQUBNRw09IfZav8L1E4suVM3yxJrAHipC/sl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108" y="1690687"/>
            <a:ext cx="5304692" cy="49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1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327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Первые игрушки начали делать ещё первобытные люди. Тогда они представляли из себя каменные, глиняные или металлические фигурки.</a:t>
            </a:r>
            <a:endParaRPr lang="ru-RU" dirty="0"/>
          </a:p>
        </p:txBody>
      </p:sp>
      <p:pic>
        <p:nvPicPr>
          <p:cNvPr id="2050" name="Picture 2" descr="https://i.pinimg.com/originals/84/cd/aa/84cdaabb0fc34909e0c4af161cf70a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568" y="580292"/>
            <a:ext cx="6277707" cy="57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924" y="1048790"/>
            <a:ext cx="5272780" cy="77049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8215"/>
            <a:ext cx="5334000" cy="5508748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ранние игрушки были примитивны, представляли собой уменьшенное изображение окружающих вещей: игрушечные инструменты, миниатюрная посуда, погремушки, свистульки, лошадки, рыбки, птички. А делали их из веток, сучков дерева, плодов, цветов, соломы, </a:t>
            </a:r>
            <a:r>
              <a:rPr lang="ru-RU" dirty="0" err="1" smtClean="0"/>
              <a:t>глины,то</a:t>
            </a:r>
            <a:r>
              <a:rPr lang="ru-RU" dirty="0" smtClean="0"/>
              <a:t> есть из того, </a:t>
            </a:r>
            <a:r>
              <a:rPr lang="ru-RU" dirty="0"/>
              <a:t>ч</a:t>
            </a:r>
            <a:r>
              <a:rPr lang="ru-RU" dirty="0" smtClean="0"/>
              <a:t>то давала щедрая окружающая природа. Эти игрушки жили недолго, быстро ломались.</a:t>
            </a:r>
            <a:endParaRPr lang="ru-RU" dirty="0"/>
          </a:p>
        </p:txBody>
      </p:sp>
      <p:pic>
        <p:nvPicPr>
          <p:cNvPr id="3074" name="Picture 2" descr="https://xn----stb8d.xn--p1ai/wp-content/gallery/82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337" y="386862"/>
            <a:ext cx="6189785" cy="6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362</Words>
  <Application>Microsoft Office PowerPoint</Application>
  <PresentationFormat>Произвольный</PresentationFormat>
  <Paragraphs>41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1 б класса</vt:lpstr>
      <vt:lpstr>Цель проекта  </vt:lpstr>
      <vt:lpstr>Задачи проекта  </vt:lpstr>
      <vt:lpstr>Постановка проблемы :  </vt:lpstr>
      <vt:lpstr>Этапы работы над проектом</vt:lpstr>
      <vt:lpstr>Слайд 6</vt:lpstr>
      <vt:lpstr>Погремушки</vt:lpstr>
      <vt:lpstr>Слайд 8</vt:lpstr>
      <vt:lpstr>Слайд 9</vt:lpstr>
      <vt:lpstr>Слайд 10</vt:lpstr>
      <vt:lpstr>Ёлочные украшения </vt:lpstr>
      <vt:lpstr>Наши </vt:lpstr>
      <vt:lpstr>«Малая панда» Лера Санникова</vt:lpstr>
      <vt:lpstr>Поп –ит»  Жарова Настя</vt:lpstr>
      <vt:lpstr>Сова   «Шушу»  Зуев Егор</vt:lpstr>
      <vt:lpstr>«Нёрф»  Кукушкин Богдан </vt:lpstr>
      <vt:lpstr>Слайд 17</vt:lpstr>
      <vt:lpstr>«Красивчик»  Болдин Никита</vt:lpstr>
      <vt:lpstr>« Мистер Кирилл»  Тестова Валерия</vt:lpstr>
      <vt:lpstr>« Анна и Эльза»  Саакян София</vt:lpstr>
      <vt:lpstr>Барсик»  Фомина Злата</vt:lpstr>
      <vt:lpstr>« Басик»  Михеева Виктория          </vt:lpstr>
    </vt:vector>
  </TitlesOfParts>
  <Company>АО НСПК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KPA</dc:creator>
  <cp:lastModifiedBy>СТУПЕНИ</cp:lastModifiedBy>
  <cp:revision>21</cp:revision>
  <dcterms:created xsi:type="dcterms:W3CDTF">2023-04-12T16:51:16Z</dcterms:created>
  <dcterms:modified xsi:type="dcterms:W3CDTF">2023-04-14T09:36:11Z</dcterms:modified>
</cp:coreProperties>
</file>